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Lst>
  <p:sldSz cx="7556500" cy="10693400"/>
  <p:notesSz cx="6858000" cy="9144000"/>
  <p:embeddedFontLst>
    <p:embeddedFont>
      <p:font typeface="Bodoni 72 Book" pitchFamily="2" charset="0"/>
      <p:regular r:id="rId7"/>
      <p:bold r:id="rId8"/>
      <p:italic r:id="rId9"/>
    </p:embeddedFont>
    <p:embeddedFont>
      <p:font typeface="Bodoni FLF" panose="02000606090000020003" pitchFamily="2" charset="0"/>
      <p:regular r:id="rId10"/>
    </p:embeddedFon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autoAdjust="0"/>
    <p:restoredTop sz="94608" autoAdjust="0"/>
  </p:normalViewPr>
  <p:slideViewPr>
    <p:cSldViewPr>
      <p:cViewPr varScale="1">
        <p:scale>
          <a:sx n="64" d="100"/>
          <a:sy n="64" d="100"/>
        </p:scale>
        <p:origin x="2784" y="1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7D9E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2434613" y="229895"/>
            <a:ext cx="2690773" cy="2362275"/>
          </a:xfrm>
          <a:prstGeom prst="rect">
            <a:avLst/>
          </a:prstGeom>
        </p:spPr>
      </p:pic>
      <p:sp>
        <p:nvSpPr>
          <p:cNvPr id="3" name="TextBox 3"/>
          <p:cNvSpPr txBox="1"/>
          <p:nvPr/>
        </p:nvSpPr>
        <p:spPr>
          <a:xfrm>
            <a:off x="257646" y="2685570"/>
            <a:ext cx="7044709" cy="7358746"/>
          </a:xfrm>
          <a:prstGeom prst="rect">
            <a:avLst/>
          </a:prstGeom>
        </p:spPr>
        <p:txBody>
          <a:bodyPr lIns="0" tIns="0" rIns="0" bIns="0" rtlCol="0" anchor="t">
            <a:spAutoFit/>
          </a:bodyPr>
          <a:lstStyle/>
          <a:p>
            <a:pPr algn="just">
              <a:lnSpc>
                <a:spcPts val="2520"/>
              </a:lnSpc>
            </a:pPr>
            <a:r>
              <a:rPr lang="en-US" sz="1600" b="1" dirty="0">
                <a:solidFill>
                  <a:srgbClr val="293745"/>
                </a:solidFill>
                <a:latin typeface="Bodoni 72 Book" pitchFamily="2" charset="0"/>
              </a:rPr>
              <a:t>Consent form</a:t>
            </a:r>
          </a:p>
          <a:p>
            <a:pPr algn="just">
              <a:lnSpc>
                <a:spcPts val="2520"/>
              </a:lnSpc>
            </a:pPr>
            <a:endParaRPr lang="en-US" sz="1600" dirty="0">
              <a:solidFill>
                <a:srgbClr val="293745"/>
              </a:solidFill>
              <a:latin typeface="Bodoni 72 Book" pitchFamily="2" charset="0"/>
            </a:endParaRPr>
          </a:p>
          <a:p>
            <a:pPr algn="just">
              <a:lnSpc>
                <a:spcPts val="2520"/>
              </a:lnSpc>
            </a:pPr>
            <a:r>
              <a:rPr lang="en-US" sz="1600" dirty="0">
                <a:solidFill>
                  <a:srgbClr val="293745"/>
                </a:solidFill>
                <a:latin typeface="Bodoni 72 Book" pitchFamily="2" charset="0"/>
              </a:rPr>
              <a:t>Client information:</a:t>
            </a:r>
          </a:p>
          <a:p>
            <a:pPr algn="just">
              <a:lnSpc>
                <a:spcPts val="2520"/>
              </a:lnSpc>
            </a:pPr>
            <a:r>
              <a:rPr lang="en-US" sz="1600" dirty="0">
                <a:solidFill>
                  <a:srgbClr val="293745"/>
                </a:solidFill>
                <a:latin typeface="Bodoni 72 Book" pitchFamily="2" charset="0"/>
              </a:rPr>
              <a:t>Name__________________________________________</a:t>
            </a:r>
          </a:p>
          <a:p>
            <a:pPr algn="just">
              <a:lnSpc>
                <a:spcPts val="2520"/>
              </a:lnSpc>
            </a:pPr>
            <a:r>
              <a:rPr lang="en-US" sz="1600" dirty="0">
                <a:solidFill>
                  <a:srgbClr val="293745"/>
                </a:solidFill>
                <a:latin typeface="Bodoni 72 Book" pitchFamily="2" charset="0"/>
              </a:rPr>
              <a:t>Date of Birth ____________ Age _____</a:t>
            </a:r>
          </a:p>
          <a:p>
            <a:pPr algn="just">
              <a:lnSpc>
                <a:spcPts val="2520"/>
              </a:lnSpc>
            </a:pPr>
            <a:r>
              <a:rPr lang="en-US" sz="1600" dirty="0">
                <a:solidFill>
                  <a:srgbClr val="293745"/>
                </a:solidFill>
                <a:latin typeface="Bodoni 72 Book" pitchFamily="2" charset="0"/>
              </a:rPr>
              <a:t>Address______________________________________________________________________________________________________________________________</a:t>
            </a:r>
          </a:p>
          <a:p>
            <a:pPr algn="just">
              <a:lnSpc>
                <a:spcPts val="2520"/>
              </a:lnSpc>
            </a:pPr>
            <a:r>
              <a:rPr lang="en-US" sz="1600" dirty="0">
                <a:solidFill>
                  <a:srgbClr val="293745"/>
                </a:solidFill>
                <a:latin typeface="Bodoni 72 Book" pitchFamily="2" charset="0"/>
              </a:rPr>
              <a:t>Post </a:t>
            </a:r>
            <a:r>
              <a:rPr lang="en-US" sz="1600" dirty="0" err="1">
                <a:solidFill>
                  <a:srgbClr val="293745"/>
                </a:solidFill>
                <a:latin typeface="Bodoni 72 Book" pitchFamily="2" charset="0"/>
              </a:rPr>
              <a:t>code____________________________Phone</a:t>
            </a:r>
            <a:r>
              <a:rPr lang="en-US" sz="1600" dirty="0">
                <a:solidFill>
                  <a:srgbClr val="293745"/>
                </a:solidFill>
                <a:latin typeface="Bodoni 72 Book" pitchFamily="2" charset="0"/>
              </a:rPr>
              <a:t> __________________________</a:t>
            </a:r>
          </a:p>
          <a:p>
            <a:pPr algn="just">
              <a:lnSpc>
                <a:spcPts val="2520"/>
              </a:lnSpc>
            </a:pPr>
            <a:r>
              <a:rPr lang="en-US" sz="1600" dirty="0">
                <a:solidFill>
                  <a:srgbClr val="293745"/>
                </a:solidFill>
                <a:latin typeface="Bodoni 72 Book" pitchFamily="2" charset="0"/>
              </a:rPr>
              <a:t>Email______________________________________________________________</a:t>
            </a:r>
          </a:p>
          <a:p>
            <a:pPr algn="just">
              <a:lnSpc>
                <a:spcPts val="2520"/>
              </a:lnSpc>
            </a:pPr>
            <a:endParaRPr lang="en-US" sz="1600" dirty="0">
              <a:solidFill>
                <a:srgbClr val="293745"/>
              </a:solidFill>
              <a:latin typeface="Bodoni 72 Book" pitchFamily="2" charset="0"/>
            </a:endParaRPr>
          </a:p>
          <a:p>
            <a:pPr algn="just">
              <a:lnSpc>
                <a:spcPts val="2520"/>
              </a:lnSpc>
            </a:pPr>
            <a:r>
              <a:rPr lang="en-US" sz="1600" dirty="0">
                <a:solidFill>
                  <a:srgbClr val="293745"/>
                </a:solidFill>
                <a:latin typeface="Bodoni 72 Book" pitchFamily="2" charset="0"/>
              </a:rPr>
              <a:t>Procedure: Eyebrow micropigmentation</a:t>
            </a:r>
          </a:p>
          <a:p>
            <a:pPr algn="just">
              <a:lnSpc>
                <a:spcPts val="2520"/>
              </a:lnSpc>
            </a:pPr>
            <a:r>
              <a:rPr lang="en-US" sz="1600" dirty="0">
                <a:solidFill>
                  <a:srgbClr val="293745"/>
                </a:solidFill>
                <a:latin typeface="Bodoni 72 Book" pitchFamily="2" charset="0"/>
              </a:rPr>
              <a:t>Procedure Fee £_____________</a:t>
            </a:r>
          </a:p>
          <a:p>
            <a:pPr algn="just">
              <a:lnSpc>
                <a:spcPts val="2520"/>
              </a:lnSpc>
            </a:pPr>
            <a:endParaRPr lang="en-US" sz="1600" dirty="0">
              <a:solidFill>
                <a:srgbClr val="293745"/>
              </a:solidFill>
              <a:latin typeface="Bodoni 72 Book" pitchFamily="2" charset="0"/>
            </a:endParaRPr>
          </a:p>
          <a:p>
            <a:pPr algn="just">
              <a:lnSpc>
                <a:spcPts val="2520"/>
              </a:lnSpc>
            </a:pPr>
            <a:r>
              <a:rPr lang="en-US" sz="1600" b="1" dirty="0">
                <a:solidFill>
                  <a:srgbClr val="293745"/>
                </a:solidFill>
                <a:latin typeface="Bodoni 72 Book" pitchFamily="2" charset="0"/>
              </a:rPr>
              <a:t>Informed Consent</a:t>
            </a:r>
          </a:p>
          <a:p>
            <a:pPr algn="just">
              <a:lnSpc>
                <a:spcPts val="2520"/>
              </a:lnSpc>
            </a:pPr>
            <a:endParaRPr lang="en-US" sz="1600" dirty="0">
              <a:solidFill>
                <a:srgbClr val="293745"/>
              </a:solidFill>
              <a:latin typeface="Bodoni 72 Book" pitchFamily="2" charset="0"/>
            </a:endParaRPr>
          </a:p>
          <a:p>
            <a:pPr algn="just">
              <a:lnSpc>
                <a:spcPts val="2520"/>
              </a:lnSpc>
            </a:pPr>
            <a:r>
              <a:rPr lang="en-US" sz="1600" dirty="0">
                <a:solidFill>
                  <a:srgbClr val="293745"/>
                </a:solidFill>
                <a:latin typeface="Bodoni 72 Book" pitchFamily="2" charset="0"/>
              </a:rPr>
              <a:t>The nature and method of the proposed Permanent Make-up (tattoo) procedure has been explained to me as having the usual risks inherent in the procedure and the possibility of complications during and following its performance. I understand there may be a certain amount of discomfort or pain associated with the procedure and that other adverse side effects may include minor and temporary bleeding, bruising, redness or other discolouration and swelling. Fading or loss of pigment may occur. Secondary infection in the area of the procedure may occur, however, if properly cared for, is rare.</a:t>
            </a:r>
          </a:p>
          <a:p>
            <a:pPr algn="just">
              <a:lnSpc>
                <a:spcPts val="2520"/>
              </a:lnSpc>
            </a:pPr>
            <a:endParaRPr lang="en-US" sz="1800" dirty="0">
              <a:solidFill>
                <a:srgbClr val="293745"/>
              </a:solidFill>
              <a:latin typeface="Bodoni FLF"/>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7D9E3"/>
        </a:solidFill>
        <a:effectLst/>
      </p:bgPr>
    </p:bg>
    <p:spTree>
      <p:nvGrpSpPr>
        <p:cNvPr id="1" name=""/>
        <p:cNvGrpSpPr/>
        <p:nvPr/>
      </p:nvGrpSpPr>
      <p:grpSpPr>
        <a:xfrm>
          <a:off x="0" y="0"/>
          <a:ext cx="0" cy="0"/>
          <a:chOff x="0" y="0"/>
          <a:chExt cx="0" cy="0"/>
        </a:xfrm>
      </p:grpSpPr>
      <p:sp>
        <p:nvSpPr>
          <p:cNvPr id="2" name="TextBox 2"/>
          <p:cNvSpPr txBox="1"/>
          <p:nvPr/>
        </p:nvSpPr>
        <p:spPr>
          <a:xfrm>
            <a:off x="257646" y="689325"/>
            <a:ext cx="7063112" cy="9912970"/>
          </a:xfrm>
          <a:prstGeom prst="rect">
            <a:avLst/>
          </a:prstGeom>
        </p:spPr>
        <p:txBody>
          <a:bodyPr lIns="0" tIns="0" rIns="0" bIns="0" rtlCol="0" anchor="t">
            <a:spAutoFit/>
          </a:bodyPr>
          <a:lstStyle/>
          <a:p>
            <a:pPr>
              <a:lnSpc>
                <a:spcPts val="2520"/>
              </a:lnSpc>
            </a:pPr>
            <a:r>
              <a:rPr lang="en-US" sz="1600" dirty="0">
                <a:solidFill>
                  <a:srgbClr val="293745"/>
                </a:solidFill>
                <a:latin typeface="Bodoni 72 Book" pitchFamily="2" charset="0"/>
              </a:rPr>
              <a:t>I,________________________________, acknowledge by signing below, that I have been given the full opportunity to ask all questions which I might have about the obtaining of any permanent cosmetic procedures from (your name) and/or any associates. I also acknowledge that all of my questions have been answered to my full and total satisfaction. </a:t>
            </a:r>
          </a:p>
          <a:p>
            <a:pPr>
              <a:lnSpc>
                <a:spcPts val="2520"/>
              </a:lnSpc>
            </a:pPr>
            <a:r>
              <a:rPr lang="en-US" sz="1600" dirty="0">
                <a:solidFill>
                  <a:srgbClr val="293745"/>
                </a:solidFill>
                <a:latin typeface="Bodoni 72 Book" pitchFamily="2" charset="0"/>
              </a:rPr>
              <a:t>I specifically acknowledge that I have been advised of the fact and matters set below, and I agree as follows:</a:t>
            </a:r>
          </a:p>
          <a:p>
            <a:pPr>
              <a:lnSpc>
                <a:spcPts val="2520"/>
              </a:lnSpc>
            </a:pPr>
            <a:r>
              <a:rPr lang="en-US" sz="1600" dirty="0">
                <a:solidFill>
                  <a:srgbClr val="293745"/>
                </a:solidFill>
                <a:latin typeface="Bodoni 72 Book" pitchFamily="2" charset="0"/>
              </a:rPr>
              <a:t>• I acknowledge that it is not reasonably possible to determine whether I might have an allergic reaction to any of the pigments, dyes, topical preparations, or processes used in the procedure; and I agree to accept the risk that such a reaction is possible. I have informed the practitioner of any existing problems. _______ (initial)</a:t>
            </a:r>
          </a:p>
          <a:p>
            <a:pPr>
              <a:lnSpc>
                <a:spcPts val="2520"/>
              </a:lnSpc>
            </a:pPr>
            <a:r>
              <a:rPr lang="en-US" sz="1600" dirty="0">
                <a:solidFill>
                  <a:srgbClr val="293745"/>
                </a:solidFill>
                <a:latin typeface="Bodoni 72 Book" pitchFamily="2" charset="0"/>
              </a:rPr>
              <a:t>• I acknowledge that complications are always possible as a result of the permanent make-up procedure, particularly in the event that post-procedural instructions are not followed ______(initial)</a:t>
            </a:r>
          </a:p>
          <a:p>
            <a:pPr>
              <a:lnSpc>
                <a:spcPts val="2520"/>
              </a:lnSpc>
            </a:pPr>
            <a:r>
              <a:rPr lang="en-US" sz="1600" dirty="0">
                <a:solidFill>
                  <a:srgbClr val="293745"/>
                </a:solidFill>
                <a:latin typeface="Bodoni 72 Book" pitchFamily="2" charset="0"/>
              </a:rPr>
              <a:t>• I HAVE DECLARED ALL KNOWN MEDICAL CONDITIONS/ MEDICATION BEFORE UNDERGOING TREATMENT ______(initial)</a:t>
            </a:r>
          </a:p>
          <a:p>
            <a:pPr>
              <a:lnSpc>
                <a:spcPts val="2520"/>
              </a:lnSpc>
            </a:pPr>
            <a:r>
              <a:rPr lang="en-US" sz="1600" dirty="0">
                <a:solidFill>
                  <a:srgbClr val="293745"/>
                </a:solidFill>
                <a:latin typeface="Bodoni 72 Book" pitchFamily="2" charset="0"/>
              </a:rPr>
              <a:t>• I UNDERSTAND/AGREE THAT ……………………………………. WILL NOT BE LIABLE FOR ANY FAILURE ON MY PART TO DECLARE MEDICAL INFORMATION ______(initial) I HAVE RECEIVED A PATCH TEST ______(initial) </a:t>
            </a:r>
          </a:p>
          <a:p>
            <a:pPr>
              <a:lnSpc>
                <a:spcPts val="2520"/>
              </a:lnSpc>
            </a:pPr>
            <a:r>
              <a:rPr lang="en-US" sz="1600" dirty="0">
                <a:solidFill>
                  <a:srgbClr val="293745"/>
                </a:solidFill>
                <a:latin typeface="Bodoni 72 Book" pitchFamily="2" charset="0"/>
              </a:rPr>
              <a:t>• I acknowledge that a 3rd session may be required, added thickness, height difference, unevenness, patchiness, </a:t>
            </a:r>
            <a:r>
              <a:rPr lang="en-US" sz="1600" dirty="0" err="1">
                <a:solidFill>
                  <a:srgbClr val="293745"/>
                </a:solidFill>
                <a:latin typeface="Bodoni 72 Book" pitchFamily="2" charset="0"/>
              </a:rPr>
              <a:t>colour</a:t>
            </a:r>
            <a:r>
              <a:rPr lang="en-US" sz="1600" dirty="0">
                <a:solidFill>
                  <a:srgbClr val="293745"/>
                </a:solidFill>
                <a:latin typeface="Bodoni 72 Book" pitchFamily="2" charset="0"/>
              </a:rPr>
              <a:t> fade is NOT our responsibility after healing, as we don't know how your body accepts the pigment, an additional fee of £50 will be added to your 3rd procedure. (please note the fee can change at any time due to work needed to be done and will only be allowed up to 8 weeks after your 2nd procedure.)______ (initial)</a:t>
            </a:r>
          </a:p>
          <a:p>
            <a:pPr>
              <a:lnSpc>
                <a:spcPts val="2520"/>
              </a:lnSpc>
            </a:pPr>
            <a:r>
              <a:rPr lang="en-US" sz="1600" dirty="0">
                <a:solidFill>
                  <a:srgbClr val="293745"/>
                </a:solidFill>
                <a:latin typeface="Bodoni 72 Book" pitchFamily="2" charset="0"/>
              </a:rPr>
              <a:t>• I realise that my body is unique and the practitioner or any of the practitioner’s associates cannot predict how my skin may react as a result of the procedure. _______ (initial) </a:t>
            </a:r>
          </a:p>
          <a:p>
            <a:pPr>
              <a:lnSpc>
                <a:spcPts val="2520"/>
              </a:lnSpc>
            </a:pPr>
            <a:r>
              <a:rPr lang="en-US" sz="1600" dirty="0">
                <a:solidFill>
                  <a:srgbClr val="293745"/>
                </a:solidFill>
                <a:latin typeface="Bodoni FLF"/>
              </a:rPr>
              <a:t>• Red</a:t>
            </a:r>
            <a:r>
              <a:rPr lang="en-US" sz="1600" dirty="0">
                <a:solidFill>
                  <a:srgbClr val="293745"/>
                </a:solidFill>
                <a:latin typeface="Bodoni 72 Book" pitchFamily="2" charset="0"/>
              </a:rPr>
              <a:t> </a:t>
            </a:r>
            <a:r>
              <a:rPr lang="en-US" sz="1600" dirty="0">
                <a:solidFill>
                  <a:srgbClr val="293745"/>
                </a:solidFill>
                <a:latin typeface="Bodoni FLF"/>
              </a:rPr>
              <a:t>Heads, blondes &amp; fair skin (Fitz 1-2 skin types) will be red, swollen and pigment MAY not take.</a:t>
            </a:r>
          </a:p>
          <a:p>
            <a:pPr>
              <a:lnSpc>
                <a:spcPts val="2520"/>
              </a:lnSpc>
            </a:pPr>
            <a:r>
              <a:rPr lang="en-US" sz="1600" dirty="0">
                <a:solidFill>
                  <a:srgbClr val="293745"/>
                </a:solidFill>
                <a:latin typeface="Bodoni 72 Book" pitchFamily="2" charset="0"/>
              </a:rPr>
              <a:t>• A</a:t>
            </a:r>
            <a:r>
              <a:rPr lang="en-US" sz="1600" dirty="0">
                <a:solidFill>
                  <a:srgbClr val="293745"/>
                </a:solidFill>
                <a:latin typeface="Bodoni FLF"/>
              </a:rPr>
              <a:t>dditional procedures may be required to obtain desired results. _______(initial)</a:t>
            </a:r>
          </a:p>
          <a:p>
            <a:pPr>
              <a:lnSpc>
                <a:spcPts val="2520"/>
              </a:lnSpc>
            </a:pPr>
            <a:r>
              <a:rPr lang="en-US" sz="1600" dirty="0">
                <a:solidFill>
                  <a:srgbClr val="293745"/>
                </a:solidFill>
                <a:latin typeface="Bodoni FLF"/>
              </a:rPr>
              <a:t>• Results WILL appear softer as the treated area heals. The area/s treated WILL NOT look as DEFINED or as BOLD as the 1st procedure. _______(initial)</a:t>
            </a:r>
          </a:p>
          <a:p>
            <a:pPr>
              <a:lnSpc>
                <a:spcPts val="2520"/>
              </a:lnSpc>
            </a:pPr>
            <a:endParaRPr lang="en-US" sz="1600" dirty="0">
              <a:solidFill>
                <a:srgbClr val="293745"/>
              </a:solidFill>
              <a:latin typeface="Bodoni 72 Book"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7D9E3"/>
        </a:solidFill>
        <a:effectLst/>
      </p:bgPr>
    </p:bg>
    <p:spTree>
      <p:nvGrpSpPr>
        <p:cNvPr id="1" name=""/>
        <p:cNvGrpSpPr/>
        <p:nvPr/>
      </p:nvGrpSpPr>
      <p:grpSpPr>
        <a:xfrm>
          <a:off x="0" y="0"/>
          <a:ext cx="0" cy="0"/>
          <a:chOff x="0" y="0"/>
          <a:chExt cx="0" cy="0"/>
        </a:xfrm>
      </p:grpSpPr>
      <p:sp>
        <p:nvSpPr>
          <p:cNvPr id="2" name="TextBox 2"/>
          <p:cNvSpPr txBox="1"/>
          <p:nvPr/>
        </p:nvSpPr>
        <p:spPr>
          <a:xfrm>
            <a:off x="246694" y="393700"/>
            <a:ext cx="7063112" cy="10554171"/>
          </a:xfrm>
          <a:prstGeom prst="rect">
            <a:avLst/>
          </a:prstGeom>
        </p:spPr>
        <p:txBody>
          <a:bodyPr lIns="0" tIns="0" rIns="0" bIns="0" rtlCol="0" anchor="t">
            <a:spAutoFit/>
          </a:bodyPr>
          <a:lstStyle/>
          <a:p>
            <a:pPr>
              <a:lnSpc>
                <a:spcPts val="2520"/>
              </a:lnSpc>
            </a:pPr>
            <a:r>
              <a:rPr lang="en-US" sz="1600" dirty="0">
                <a:solidFill>
                  <a:srgbClr val="293745"/>
                </a:solidFill>
                <a:latin typeface="Bodoni 72 Book" pitchFamily="2" charset="0"/>
              </a:rPr>
              <a:t>• ALL new procedures require 2 appointments &amp; </a:t>
            </a:r>
            <a:r>
              <a:rPr lang="en-US" sz="1600" dirty="0" err="1">
                <a:solidFill>
                  <a:srgbClr val="293745"/>
                </a:solidFill>
                <a:latin typeface="Bodoni 72 Book" pitchFamily="2" charset="0"/>
              </a:rPr>
              <a:t>colour</a:t>
            </a:r>
            <a:r>
              <a:rPr lang="en-US" sz="1600" dirty="0">
                <a:solidFill>
                  <a:srgbClr val="293745"/>
                </a:solidFill>
                <a:latin typeface="Bodoni 72 Book" pitchFamily="2" charset="0"/>
              </a:rPr>
              <a:t> boosts every 6,12,18+ months as we are not responsible on pigment retention to keep the </a:t>
            </a:r>
            <a:r>
              <a:rPr lang="en-US" sz="1600" dirty="0" err="1">
                <a:solidFill>
                  <a:srgbClr val="293745"/>
                </a:solidFill>
                <a:latin typeface="Bodoni 72 Book" pitchFamily="2" charset="0"/>
              </a:rPr>
              <a:t>colour</a:t>
            </a:r>
            <a:r>
              <a:rPr lang="en-US" sz="1600" dirty="0">
                <a:solidFill>
                  <a:srgbClr val="293745"/>
                </a:solidFill>
                <a:latin typeface="Bodoni 72 Book" pitchFamily="2" charset="0"/>
              </a:rPr>
              <a:t> fresh. _______(initial)</a:t>
            </a:r>
          </a:p>
          <a:p>
            <a:pPr>
              <a:lnSpc>
                <a:spcPts val="2520"/>
              </a:lnSpc>
            </a:pPr>
            <a:r>
              <a:rPr lang="en-US" sz="1600" dirty="0">
                <a:solidFill>
                  <a:srgbClr val="293745"/>
                </a:solidFill>
                <a:latin typeface="Bodoni 72 Book" pitchFamily="2" charset="0"/>
              </a:rPr>
              <a:t>• I acknowledge &amp; understand that if I have oily/severely oily skin the pigment will heal/appear much softer and can look more solid due the over-production of oil glands. The pigment WILL fade quicker, look blurred or more solid. I accept these risks and would like to proceed. _______(initial)</a:t>
            </a:r>
          </a:p>
          <a:p>
            <a:pPr>
              <a:lnSpc>
                <a:spcPts val="2520"/>
              </a:lnSpc>
            </a:pPr>
            <a:r>
              <a:rPr lang="en-US" sz="1600" dirty="0">
                <a:solidFill>
                  <a:srgbClr val="293745"/>
                </a:solidFill>
                <a:latin typeface="Bodoni 72 Book" pitchFamily="2" charset="0"/>
              </a:rPr>
              <a:t>• Frequent tanning and sun exposure WILL heal darker &amp; fade the pigment quicker. It is recommended to NOT have a tan/burn (30 days before/after) on your face at the time of your procedure.______ (initial)</a:t>
            </a:r>
          </a:p>
          <a:p>
            <a:pPr>
              <a:lnSpc>
                <a:spcPts val="2520"/>
              </a:lnSpc>
            </a:pPr>
            <a:r>
              <a:rPr lang="en-US" sz="1600" dirty="0">
                <a:solidFill>
                  <a:srgbClr val="293745"/>
                </a:solidFill>
                <a:latin typeface="Bodoni 72 Book" pitchFamily="2" charset="0"/>
              </a:rPr>
              <a:t>• I acknowledge &amp; understand that pigment implanted on darker skin types ( i.e. Indian, African American, Filipino etc.), the pigment will appear softer and blend more with your own skins melanin and will not appear as bold or defined as on lighter skin types and the hair strokes will be less visible. _______(initial)</a:t>
            </a:r>
          </a:p>
          <a:p>
            <a:pPr>
              <a:lnSpc>
                <a:spcPts val="2520"/>
              </a:lnSpc>
            </a:pPr>
            <a:r>
              <a:rPr lang="en-US" sz="1600" dirty="0">
                <a:solidFill>
                  <a:srgbClr val="293745"/>
                </a:solidFill>
                <a:latin typeface="Bodoni 72 Book" pitchFamily="2" charset="0"/>
              </a:rPr>
              <a:t>• Alopecia clients- Due to the change in skin texture, pigments may heal more powdered._______(initial)</a:t>
            </a:r>
          </a:p>
          <a:p>
            <a:pPr>
              <a:lnSpc>
                <a:spcPts val="2520"/>
              </a:lnSpc>
            </a:pPr>
            <a:r>
              <a:rPr lang="en-US" sz="1600" dirty="0">
                <a:solidFill>
                  <a:srgbClr val="293745"/>
                </a:solidFill>
                <a:latin typeface="Bodoni 72 Book" pitchFamily="2" charset="0"/>
              </a:rPr>
              <a:t>• I acknowledge that the procedure will result in a permanent change to my appearance and that no representations have been made to me as to later change or remove the result. _______ (initial)</a:t>
            </a:r>
          </a:p>
          <a:p>
            <a:pPr>
              <a:lnSpc>
                <a:spcPts val="2520"/>
              </a:lnSpc>
            </a:pPr>
            <a:r>
              <a:rPr lang="en-US" sz="1600" dirty="0">
                <a:solidFill>
                  <a:srgbClr val="293745"/>
                </a:solidFill>
                <a:latin typeface="Bodoni 72 Book" pitchFamily="2" charset="0"/>
              </a:rPr>
              <a:t>• I understand that skin altering procedures, such as plastic surgery, implants and/or injections may alter and degrade my permanent make-up. I further understand that such changes are not the fault of the practitioner and/or any of the practitioner’s associates. I further understand that such changes in my appearance may not be correctable through further Permanent Make-up procedures. _______ (initial)</a:t>
            </a:r>
          </a:p>
          <a:p>
            <a:pPr>
              <a:lnSpc>
                <a:spcPts val="2520"/>
              </a:lnSpc>
            </a:pPr>
            <a:r>
              <a:rPr lang="en-US" sz="1600" dirty="0">
                <a:solidFill>
                  <a:srgbClr val="293745"/>
                </a:solidFill>
                <a:latin typeface="Bodoni FLF"/>
              </a:rPr>
              <a:t>• Thyroid Conditions &amp; Medicines, WILL prevent the pigment from retaining, fade quickly or change in </a:t>
            </a:r>
            <a:r>
              <a:rPr lang="en-US" sz="1600" dirty="0" err="1">
                <a:solidFill>
                  <a:srgbClr val="293745"/>
                </a:solidFill>
                <a:latin typeface="Bodoni FLF"/>
              </a:rPr>
              <a:t>colour</a:t>
            </a:r>
            <a:r>
              <a:rPr lang="en-US" sz="1600" dirty="0">
                <a:solidFill>
                  <a:srgbClr val="293745"/>
                </a:solidFill>
                <a:latin typeface="Bodoni FLF"/>
              </a:rPr>
              <a:t>. I accept these potential risks &amp; wish to proceed. ______(initial)</a:t>
            </a:r>
          </a:p>
          <a:p>
            <a:pPr>
              <a:lnSpc>
                <a:spcPts val="2520"/>
              </a:lnSpc>
            </a:pPr>
            <a:r>
              <a:rPr lang="en-US" sz="1600" dirty="0">
                <a:solidFill>
                  <a:srgbClr val="293745"/>
                </a:solidFill>
                <a:latin typeface="Bodoni FLF"/>
              </a:rPr>
              <a:t>• For the purposes of education or assistance, I consent to the admittance of </a:t>
            </a:r>
            <a:r>
              <a:rPr lang="en-US" sz="1600" dirty="0" err="1">
                <a:solidFill>
                  <a:srgbClr val="293745"/>
                </a:solidFill>
                <a:latin typeface="Bodoni FLF"/>
              </a:rPr>
              <a:t>authorised</a:t>
            </a:r>
            <a:r>
              <a:rPr lang="en-US" sz="1600" dirty="0">
                <a:solidFill>
                  <a:srgbClr val="293745"/>
                </a:solidFill>
                <a:latin typeface="Bodoni FLF"/>
              </a:rPr>
              <a:t> observers to the procedure(s). APPROVE_______ (initial) DECLINE______(initial)</a:t>
            </a:r>
          </a:p>
          <a:p>
            <a:pPr>
              <a:lnSpc>
                <a:spcPts val="2520"/>
              </a:lnSpc>
            </a:pPr>
            <a:r>
              <a:rPr lang="en-US" sz="1600" dirty="0">
                <a:solidFill>
                  <a:srgbClr val="293745"/>
                </a:solidFill>
                <a:latin typeface="Bodoni FLF"/>
              </a:rPr>
              <a:t>• I ACKNOWLEDGE THAT NO GUARANTEES HAVE BEEN MADE TO ME CONCERNING THE RESULTS OF THIS PROCEDURE AND THAT THE PROFESSIONAL RECOMMENDATION IS A NATURAL LOOK. _______ (initial)</a:t>
            </a:r>
          </a:p>
          <a:p>
            <a:pPr>
              <a:lnSpc>
                <a:spcPts val="2520"/>
              </a:lnSpc>
            </a:pPr>
            <a:endParaRPr lang="en-US" sz="1600" dirty="0">
              <a:solidFill>
                <a:srgbClr val="293745"/>
              </a:solidFill>
              <a:latin typeface="Bodoni 72 Book"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7D9E3"/>
        </a:solidFill>
        <a:effectLst/>
      </p:bgPr>
    </p:bg>
    <p:spTree>
      <p:nvGrpSpPr>
        <p:cNvPr id="1" name=""/>
        <p:cNvGrpSpPr/>
        <p:nvPr/>
      </p:nvGrpSpPr>
      <p:grpSpPr>
        <a:xfrm>
          <a:off x="0" y="0"/>
          <a:ext cx="0" cy="0"/>
          <a:chOff x="0" y="0"/>
          <a:chExt cx="0" cy="0"/>
        </a:xfrm>
      </p:grpSpPr>
      <p:sp>
        <p:nvSpPr>
          <p:cNvPr id="2" name="TextBox 2"/>
          <p:cNvSpPr txBox="1"/>
          <p:nvPr/>
        </p:nvSpPr>
        <p:spPr>
          <a:xfrm>
            <a:off x="248444" y="272985"/>
            <a:ext cx="7063112" cy="10557506"/>
          </a:xfrm>
          <a:prstGeom prst="rect">
            <a:avLst/>
          </a:prstGeom>
        </p:spPr>
        <p:txBody>
          <a:bodyPr lIns="0" tIns="0" rIns="0" bIns="0" rtlCol="0" anchor="t">
            <a:spAutoFit/>
          </a:bodyPr>
          <a:lstStyle/>
          <a:p>
            <a:pPr>
              <a:lnSpc>
                <a:spcPts val="2520"/>
              </a:lnSpc>
            </a:pPr>
            <a:r>
              <a:rPr lang="en-US" sz="1600" dirty="0">
                <a:solidFill>
                  <a:srgbClr val="293745"/>
                </a:solidFill>
                <a:latin typeface="Bodoni FLF"/>
              </a:rPr>
              <a:t>• I accept responsibility for determining the </a:t>
            </a:r>
            <a:r>
              <a:rPr lang="en-US" sz="1600" dirty="0" err="1">
                <a:solidFill>
                  <a:srgbClr val="293745"/>
                </a:solidFill>
                <a:latin typeface="Bodoni FLF"/>
              </a:rPr>
              <a:t>colour</a:t>
            </a:r>
            <a:r>
              <a:rPr lang="en-US" sz="1600" dirty="0">
                <a:solidFill>
                  <a:srgbClr val="293745"/>
                </a:solidFill>
                <a:latin typeface="Bodoni FLF"/>
              </a:rPr>
              <a:t>, shape and position of the brows that will be applied. ______ (initial)</a:t>
            </a:r>
          </a:p>
          <a:p>
            <a:pPr>
              <a:lnSpc>
                <a:spcPts val="2520"/>
              </a:lnSpc>
            </a:pPr>
            <a:r>
              <a:rPr lang="en-US" sz="1600" dirty="0">
                <a:solidFill>
                  <a:srgbClr val="293745"/>
                </a:solidFill>
                <a:latin typeface="Bodoni FLF"/>
              </a:rPr>
              <a:t>• I understand the actual </a:t>
            </a:r>
            <a:r>
              <a:rPr lang="en-US" sz="1600" dirty="0" err="1">
                <a:solidFill>
                  <a:srgbClr val="293745"/>
                </a:solidFill>
                <a:latin typeface="Bodoni FLF"/>
              </a:rPr>
              <a:t>colour</a:t>
            </a:r>
            <a:r>
              <a:rPr lang="en-US" sz="1600" dirty="0">
                <a:solidFill>
                  <a:srgbClr val="293745"/>
                </a:solidFill>
                <a:latin typeface="Bodoni FLF"/>
              </a:rPr>
              <a:t> of the pigment may be modified slightly due to the tone and </a:t>
            </a:r>
            <a:r>
              <a:rPr lang="en-US" sz="1600" dirty="0" err="1">
                <a:solidFill>
                  <a:srgbClr val="293745"/>
                </a:solidFill>
                <a:latin typeface="Bodoni FLF"/>
              </a:rPr>
              <a:t>colour</a:t>
            </a:r>
            <a:r>
              <a:rPr lang="en-US" sz="1600" dirty="0">
                <a:solidFill>
                  <a:srgbClr val="293745"/>
                </a:solidFill>
                <a:latin typeface="Bodoni FLF"/>
              </a:rPr>
              <a:t> of my skin. ______ (initial)</a:t>
            </a:r>
          </a:p>
          <a:p>
            <a:pPr>
              <a:lnSpc>
                <a:spcPts val="2520"/>
              </a:lnSpc>
            </a:pPr>
            <a:r>
              <a:rPr lang="en-US" sz="1600" dirty="0">
                <a:solidFill>
                  <a:srgbClr val="293745"/>
                </a:solidFill>
                <a:latin typeface="Bodoni FLF"/>
              </a:rPr>
              <a:t>• I acknowledge that the obtaining of Permanent Make-up procedure(s) is by my choice alone, and I consent to the application of the procedure and accept the risks_______ (initial)</a:t>
            </a:r>
          </a:p>
          <a:p>
            <a:pPr>
              <a:lnSpc>
                <a:spcPts val="2520"/>
              </a:lnSpc>
            </a:pPr>
            <a:r>
              <a:rPr lang="en-US" sz="1600" dirty="0">
                <a:solidFill>
                  <a:srgbClr val="293745"/>
                </a:solidFill>
                <a:latin typeface="Bodoni FLF"/>
              </a:rPr>
              <a:t>• When you leave our clinic, the hair strokes or pigment is intact. How your body heals then is out of the control of the technician. This is 100% your bodies job. Even when following the aftercare fading, blurring or poor retention can still happen depending on your skin &amp; lifestyle. _______(initial)</a:t>
            </a:r>
          </a:p>
          <a:p>
            <a:pPr>
              <a:lnSpc>
                <a:spcPts val="2520"/>
              </a:lnSpc>
            </a:pPr>
            <a:r>
              <a:rPr lang="en-US" sz="1600" dirty="0">
                <a:solidFill>
                  <a:srgbClr val="293745"/>
                </a:solidFill>
                <a:latin typeface="Bodoni FLF"/>
              </a:rPr>
              <a:t>• In the event of a CAT or MRI scan, please inform your physician of your Iron Oxide Permanent Cosmetics as some pulling or burning sensation (rare) may occur during the procedure. _______(initial)</a:t>
            </a:r>
          </a:p>
          <a:p>
            <a:pPr>
              <a:lnSpc>
                <a:spcPts val="2520"/>
              </a:lnSpc>
            </a:pPr>
            <a:r>
              <a:rPr lang="en-US" sz="1600" dirty="0">
                <a:solidFill>
                  <a:srgbClr val="293745"/>
                </a:solidFill>
                <a:latin typeface="Bodoni FLF"/>
              </a:rPr>
              <a:t>• I understand that if I do not abide by the strict after care, I can ruin my results. The After Care is crucial for optimum pigment retention. ______(initial)</a:t>
            </a:r>
          </a:p>
          <a:p>
            <a:pPr>
              <a:lnSpc>
                <a:spcPts val="2520"/>
              </a:lnSpc>
            </a:pPr>
            <a:r>
              <a:rPr lang="en-US" sz="1600" dirty="0">
                <a:solidFill>
                  <a:srgbClr val="293745"/>
                </a:solidFill>
                <a:latin typeface="Bodoni FLF"/>
              </a:rPr>
              <a:t>• Permanent Makeup is an ART, NOT a science. Client’s results will vary and using a pencil or powder may or will still be needed. We have no control over your bodies healing process and each time a procedure is done, the pigment will have less retention due to scar tissue. Touch ups will not be done any sooner than the required time recommended by the technician. _______(initial)</a:t>
            </a:r>
          </a:p>
          <a:p>
            <a:pPr>
              <a:lnSpc>
                <a:spcPts val="2520"/>
              </a:lnSpc>
            </a:pPr>
            <a:r>
              <a:rPr lang="en-US" sz="1600" dirty="0">
                <a:solidFill>
                  <a:srgbClr val="293745"/>
                </a:solidFill>
                <a:latin typeface="Bodoni FLF"/>
              </a:rPr>
              <a:t>• I accept before and after photos, which may be used for social media, Facebook, Instagram, websites, and any other marketing ACCEPT_______ (initial) / DECLINE _______ (initial)</a:t>
            </a:r>
          </a:p>
          <a:p>
            <a:pPr>
              <a:lnSpc>
                <a:spcPts val="2520"/>
              </a:lnSpc>
            </a:pPr>
            <a:r>
              <a:rPr lang="en-US" sz="1600" dirty="0">
                <a:solidFill>
                  <a:srgbClr val="293745"/>
                </a:solidFill>
                <a:latin typeface="Bodoni FLF"/>
              </a:rPr>
              <a:t>• NO Refunds after services have been performed.______(initial)</a:t>
            </a:r>
          </a:p>
          <a:p>
            <a:pPr>
              <a:lnSpc>
                <a:spcPts val="2520"/>
              </a:lnSpc>
            </a:pPr>
            <a:r>
              <a:rPr lang="en-US" sz="1600" dirty="0">
                <a:solidFill>
                  <a:srgbClr val="293745"/>
                </a:solidFill>
                <a:latin typeface="Bodoni FLF"/>
              </a:rPr>
              <a:t>• I understand that at a certain point as the skin ages, PMU will no longer be an option. _______(initial)</a:t>
            </a:r>
          </a:p>
          <a:p>
            <a:pPr>
              <a:lnSpc>
                <a:spcPts val="2520"/>
              </a:lnSpc>
            </a:pPr>
            <a:r>
              <a:rPr lang="en-US" sz="1600" dirty="0">
                <a:solidFill>
                  <a:srgbClr val="293745"/>
                </a:solidFill>
                <a:latin typeface="Bodoni FLF"/>
              </a:rPr>
              <a:t>• Are you pregnant, nursing or trying (IVF) to get pregnant? (Circle) YES or NO, I DON’T KNOW (If you circle, no or I don’t know, services can not be performed).</a:t>
            </a:r>
          </a:p>
          <a:p>
            <a:pPr>
              <a:lnSpc>
                <a:spcPts val="2520"/>
              </a:lnSpc>
            </a:pPr>
            <a:r>
              <a:rPr lang="en-US" sz="1600" dirty="0">
                <a:solidFill>
                  <a:srgbClr val="293745"/>
                </a:solidFill>
                <a:latin typeface="Bodoni FLF"/>
              </a:rPr>
              <a:t>• I understand that the pigment will look sharper, bolder, darker and thicker and can remain like this up to 28 days of healing _______ (initial)</a:t>
            </a:r>
          </a:p>
          <a:p>
            <a:pPr>
              <a:lnSpc>
                <a:spcPts val="2520"/>
              </a:lnSpc>
            </a:pPr>
            <a:endParaRPr lang="en-US" sz="1600" dirty="0">
              <a:solidFill>
                <a:srgbClr val="293745"/>
              </a:solidFill>
              <a:latin typeface="Bodoni FLF"/>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7D9E3"/>
        </a:solidFill>
        <a:effectLst/>
      </p:bgPr>
    </p:bg>
    <p:spTree>
      <p:nvGrpSpPr>
        <p:cNvPr id="1" name=""/>
        <p:cNvGrpSpPr/>
        <p:nvPr/>
      </p:nvGrpSpPr>
      <p:grpSpPr>
        <a:xfrm>
          <a:off x="0" y="0"/>
          <a:ext cx="0" cy="0"/>
          <a:chOff x="0" y="0"/>
          <a:chExt cx="0" cy="0"/>
        </a:xfrm>
      </p:grpSpPr>
      <p:sp>
        <p:nvSpPr>
          <p:cNvPr id="2" name="TextBox 2"/>
          <p:cNvSpPr txBox="1"/>
          <p:nvPr/>
        </p:nvSpPr>
        <p:spPr>
          <a:xfrm>
            <a:off x="255895" y="393700"/>
            <a:ext cx="7044709" cy="7038145"/>
          </a:xfrm>
          <a:prstGeom prst="rect">
            <a:avLst/>
          </a:prstGeom>
        </p:spPr>
        <p:txBody>
          <a:bodyPr lIns="0" tIns="0" rIns="0" bIns="0" rtlCol="0" anchor="t">
            <a:spAutoFit/>
          </a:bodyPr>
          <a:lstStyle/>
          <a:p>
            <a:pPr>
              <a:lnSpc>
                <a:spcPts val="2520"/>
              </a:lnSpc>
            </a:pPr>
            <a:r>
              <a:rPr lang="en-US" sz="1600" dirty="0">
                <a:solidFill>
                  <a:srgbClr val="293745"/>
                </a:solidFill>
                <a:latin typeface="Bodoni FLF"/>
              </a:rPr>
              <a:t>• I Am Happy with the results of my First Procedure and will follow aftercare strictly _______(initial)</a:t>
            </a:r>
          </a:p>
          <a:p>
            <a:pPr>
              <a:lnSpc>
                <a:spcPts val="2520"/>
              </a:lnSpc>
            </a:pPr>
            <a:r>
              <a:rPr lang="en-US" sz="1600" dirty="0">
                <a:solidFill>
                  <a:srgbClr val="293745"/>
                </a:solidFill>
                <a:latin typeface="Bodoni FLF"/>
              </a:rPr>
              <a:t>• I Approve of my brow template design and I am happy with the shape to be tattooed (to be signed during procedure ) _______ (initial)</a:t>
            </a:r>
          </a:p>
          <a:p>
            <a:pPr>
              <a:lnSpc>
                <a:spcPts val="2520"/>
              </a:lnSpc>
            </a:pPr>
            <a:r>
              <a:rPr lang="en-US" sz="1600" dirty="0">
                <a:solidFill>
                  <a:srgbClr val="293745"/>
                </a:solidFill>
                <a:latin typeface="Bodoni FLF"/>
              </a:rPr>
              <a:t>PERMANENT MAKEUP BY …………………………………….. CAN RELEASE ME AT ANY TIME FROM ANY FUTURE SERVICES IF SHE FEELS POLICIES OR PROCEDURES ARE NOT FOLLOWED _______ (initial)</a:t>
            </a:r>
          </a:p>
          <a:p>
            <a:pPr>
              <a:lnSpc>
                <a:spcPts val="2520"/>
              </a:lnSpc>
            </a:pPr>
            <a:r>
              <a:rPr lang="en-US" sz="1600" dirty="0">
                <a:solidFill>
                  <a:srgbClr val="293745"/>
                </a:solidFill>
                <a:latin typeface="Bodoni FLF"/>
              </a:rPr>
              <a:t>I HAVE RECEIVED A COPY OF THE AFTER CARE INSTRUCTIONS ______(initial)</a:t>
            </a:r>
          </a:p>
          <a:p>
            <a:pPr>
              <a:lnSpc>
                <a:spcPts val="2520"/>
              </a:lnSpc>
            </a:pPr>
            <a:endParaRPr lang="en-US" sz="1600" dirty="0">
              <a:solidFill>
                <a:srgbClr val="293745"/>
              </a:solidFill>
              <a:latin typeface="Bodoni FLF"/>
            </a:endParaRPr>
          </a:p>
          <a:p>
            <a:pPr>
              <a:lnSpc>
                <a:spcPts val="2520"/>
              </a:lnSpc>
            </a:pPr>
            <a:r>
              <a:rPr lang="en-US" sz="1600" dirty="0">
                <a:solidFill>
                  <a:srgbClr val="293745"/>
                </a:solidFill>
                <a:latin typeface="Bodoni FLF"/>
              </a:rPr>
              <a:t>I have read and fully understand the contents of each paragraph above. I acknowledge this is a legal &amp; binding contract and that I have received no warranties or guarantees with respect to the benefits to be </a:t>
            </a:r>
            <a:r>
              <a:rPr lang="en-US" sz="1600" dirty="0" err="1">
                <a:solidFill>
                  <a:srgbClr val="293745"/>
                </a:solidFill>
                <a:latin typeface="Bodoni FLF"/>
              </a:rPr>
              <a:t>realised</a:t>
            </a:r>
            <a:r>
              <a:rPr lang="en-US" sz="1600" dirty="0">
                <a:solidFill>
                  <a:srgbClr val="293745"/>
                </a:solidFill>
                <a:latin typeface="Bodoni FLF"/>
              </a:rPr>
              <a:t> from or consequences of, the aforementioned procedure(s). I further acknowledge that at the time of signing this consent to this procedure(s), I was of sound mind and capable of making independent decisions for myself.</a:t>
            </a:r>
          </a:p>
          <a:p>
            <a:pPr>
              <a:lnSpc>
                <a:spcPts val="2520"/>
              </a:lnSpc>
            </a:pPr>
            <a:endParaRPr lang="en-US" sz="1600" dirty="0">
              <a:solidFill>
                <a:srgbClr val="293745"/>
              </a:solidFill>
              <a:latin typeface="Bodoni FLF"/>
            </a:endParaRPr>
          </a:p>
          <a:p>
            <a:pPr>
              <a:lnSpc>
                <a:spcPts val="2520"/>
              </a:lnSpc>
            </a:pPr>
            <a:r>
              <a:rPr lang="en-US" sz="1600" dirty="0">
                <a:solidFill>
                  <a:srgbClr val="293745"/>
                </a:solidFill>
                <a:latin typeface="Bodoni FLF"/>
              </a:rPr>
              <a:t>Client Signature: ______________________________________</a:t>
            </a:r>
          </a:p>
          <a:p>
            <a:pPr>
              <a:lnSpc>
                <a:spcPts val="2520"/>
              </a:lnSpc>
            </a:pPr>
            <a:endParaRPr lang="en-US" sz="1600" dirty="0">
              <a:solidFill>
                <a:srgbClr val="293745"/>
              </a:solidFill>
              <a:latin typeface="Bodoni FLF"/>
            </a:endParaRPr>
          </a:p>
          <a:p>
            <a:pPr>
              <a:lnSpc>
                <a:spcPts val="2520"/>
              </a:lnSpc>
            </a:pPr>
            <a:r>
              <a:rPr lang="en-US" sz="1600">
                <a:solidFill>
                  <a:srgbClr val="293745"/>
                </a:solidFill>
                <a:latin typeface="Bodoni FLF"/>
              </a:rPr>
              <a:t>Technician name: </a:t>
            </a:r>
            <a:r>
              <a:rPr lang="en-US" sz="1600" dirty="0">
                <a:solidFill>
                  <a:srgbClr val="293745"/>
                </a:solidFill>
                <a:latin typeface="Bodoni FLF"/>
              </a:rPr>
              <a:t>_____________________________________</a:t>
            </a:r>
          </a:p>
          <a:p>
            <a:pPr>
              <a:lnSpc>
                <a:spcPts val="2520"/>
              </a:lnSpc>
            </a:pPr>
            <a:endParaRPr lang="en-US" sz="1600" dirty="0">
              <a:solidFill>
                <a:srgbClr val="293745"/>
              </a:solidFill>
              <a:latin typeface="Bodoni FLF"/>
            </a:endParaRPr>
          </a:p>
          <a:p>
            <a:pPr>
              <a:lnSpc>
                <a:spcPts val="2520"/>
              </a:lnSpc>
            </a:pPr>
            <a:r>
              <a:rPr lang="en-US" sz="1600" dirty="0">
                <a:solidFill>
                  <a:srgbClr val="293745"/>
                </a:solidFill>
                <a:latin typeface="Bodoni FLF"/>
              </a:rPr>
              <a:t>Date: ______________________ </a:t>
            </a:r>
          </a:p>
          <a:p>
            <a:pPr>
              <a:lnSpc>
                <a:spcPts val="2520"/>
              </a:lnSpc>
            </a:pPr>
            <a:endParaRPr lang="en-US" sz="1800" dirty="0">
              <a:solidFill>
                <a:srgbClr val="293745"/>
              </a:solidFill>
              <a:latin typeface="Bodoni FLF"/>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1598</Words>
  <Application>Microsoft Macintosh PowerPoint</Application>
  <PresentationFormat>Custom</PresentationFormat>
  <Paragraphs>60</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Bodoni FLF</vt:lpstr>
      <vt:lpstr>Bodoni 72 Book</vt:lpstr>
      <vt:lpstr>Calibri</vt:lpstr>
      <vt:lpstr>Arial</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Consent form</dc:title>
  <cp:lastModifiedBy>clarissa russo</cp:lastModifiedBy>
  <cp:revision>2</cp:revision>
  <dcterms:created xsi:type="dcterms:W3CDTF">2006-08-16T00:00:00Z</dcterms:created>
  <dcterms:modified xsi:type="dcterms:W3CDTF">2020-10-21T15:22:44Z</dcterms:modified>
  <dc:identifier>DAEJ02DeY9g</dc:identifier>
</cp:coreProperties>
</file>