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Bodoni 72 Book" pitchFamily="2" charset="0"/>
      <p:regular r:id="rId3"/>
      <p:bold r:id="rId4"/>
      <p:italic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94608" autoAdjust="0"/>
  </p:normalViewPr>
  <p:slideViewPr>
    <p:cSldViewPr>
      <p:cViewPr varScale="1">
        <p:scale>
          <a:sx n="64" d="100"/>
          <a:sy n="64" d="100"/>
        </p:scale>
        <p:origin x="2784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34613" y="229895"/>
            <a:ext cx="2690773" cy="236227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57362" y="2984500"/>
            <a:ext cx="7041776" cy="7027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600" b="1" dirty="0">
                <a:solidFill>
                  <a:srgbClr val="000000"/>
                </a:solidFill>
                <a:latin typeface="Bodoni 72 Book" pitchFamily="2" charset="0"/>
              </a:rPr>
              <a:t>GP/Specialist Doctor’s Consent Form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  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 For The Attention of your current consulting GP/Specialist Doctor: _____________________________________________________________ 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Dear Sir/Madam, your patient _____________________________________ 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has contacted me with a view to receiving a cosmetic tattoo. 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The process involves implanting pigment into the dermal layer of the skin where it remains for a number of years.  As my client has indicated a medical condition during pre-procedure consultation it would be preferable that you consider the implications and give your consent to him / her receiving the procedure. If you feel that the procedure would have no detrimental effect to the health of your patient, please complete the details below.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GP/Specialist Doctor’s Name_______________________________________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Surgery Name__________________________________________________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Address______________________________________________________________________________________________________________________________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I understand that (patient’s name) __________________________________ is to receive a cosmetic tattoo. I have considered my patient’s medical condition and feel that this procedure will have no detrimental effect to his/ her health. </a:t>
            </a:r>
          </a:p>
          <a:p>
            <a:pPr>
              <a:lnSpc>
                <a:spcPts val="2520"/>
              </a:lnSpc>
            </a:pPr>
            <a:endParaRPr lang="en-US" sz="1600" dirty="0">
              <a:solidFill>
                <a:srgbClr val="000000"/>
              </a:solidFill>
              <a:latin typeface="Bodoni 72 Book" pitchFamily="2" charset="0"/>
            </a:endParaRP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Signed __________________________________________</a:t>
            </a:r>
          </a:p>
          <a:p>
            <a:pPr>
              <a:lnSpc>
                <a:spcPts val="2520"/>
              </a:lnSpc>
            </a:pPr>
            <a:endParaRPr lang="en-US" sz="1600" dirty="0">
              <a:solidFill>
                <a:srgbClr val="000000"/>
              </a:solidFill>
              <a:latin typeface="Bodoni 72 Book" pitchFamily="2" charset="0"/>
            </a:endParaRP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 Date_______________________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172</Words>
  <Application>Microsoft Macintosh PowerPoint</Application>
  <PresentationFormat>Custom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Bodoni 72 Book</vt:lpstr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doctors consent</dc:title>
  <cp:lastModifiedBy>clarissa russo</cp:lastModifiedBy>
  <cp:revision>2</cp:revision>
  <dcterms:created xsi:type="dcterms:W3CDTF">2006-08-16T00:00:00Z</dcterms:created>
  <dcterms:modified xsi:type="dcterms:W3CDTF">2020-10-21T15:12:37Z</dcterms:modified>
  <dc:identifier>DAEJ1Q4dhMM</dc:identifier>
</cp:coreProperties>
</file>