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Bodoni 72 Book" pitchFamily="2" charset="0"/>
      <p:regular r:id="rId3"/>
      <p:bold r:id="rId4"/>
      <p:italic r:id="rId5"/>
    </p:embeddedFont>
    <p:embeddedFont>
      <p:font typeface="Bodoni FLF" panose="02000606090000020003" pitchFamily="2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08" autoAdjust="0"/>
  </p:normalViewPr>
  <p:slideViewPr>
    <p:cSldViewPr>
      <p:cViewPr varScale="1">
        <p:scale>
          <a:sx n="64" d="100"/>
          <a:sy n="64" d="100"/>
        </p:scale>
        <p:origin x="278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268" y="2372852"/>
            <a:ext cx="7063112" cy="832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600" b="1" dirty="0">
                <a:solidFill>
                  <a:srgbClr val="000000"/>
                </a:solidFill>
                <a:latin typeface="Bodoni 72 Book" pitchFamily="2" charset="0"/>
              </a:rPr>
              <a:t>Sensitivity Test </a:t>
            </a:r>
          </a:p>
          <a:p>
            <a:pPr>
              <a:lnSpc>
                <a:spcPts val="2520"/>
              </a:lnSpc>
            </a:pPr>
            <a:endParaRPr lang="en-US" sz="1600" dirty="0">
              <a:solidFill>
                <a:srgbClr val="000000"/>
              </a:solidFill>
              <a:latin typeface="Bodoni 72 Book" pitchFamily="2" charset="0"/>
            </a:endParaRP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(Topical Plaster Method) Instructions:</a:t>
            </a:r>
          </a:p>
          <a:p>
            <a:pPr>
              <a:lnSpc>
                <a:spcPts val="2520"/>
              </a:lnSpc>
            </a:pPr>
            <a:endParaRPr lang="en-US" sz="1600" dirty="0">
              <a:solidFill>
                <a:srgbClr val="000000"/>
              </a:solidFill>
              <a:latin typeface="Bodoni 72 Book" pitchFamily="2" charset="0"/>
            </a:endParaRP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1. In the provided envelope you will find 2 plasters: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• One impregnated with micro-pigmentation pigment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• One impregnated with </a:t>
            </a:r>
            <a:r>
              <a:rPr lang="en-US" sz="1600" dirty="0" err="1">
                <a:solidFill>
                  <a:srgbClr val="000000"/>
                </a:solidFill>
                <a:latin typeface="Bodoni 72 Book" pitchFamily="2" charset="0"/>
              </a:rPr>
              <a:t>anaesthetic</a:t>
            </a: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.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2. Fold back the protective backing on one of the plasters to reveal the  pigment.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3. Re- hydrate the pigment by adding a drop of tap water to the plaster.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4. Place the plaster on the top of your left thigh.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5. Repeat this procedure for the second plaster that is impregnated with </a:t>
            </a:r>
            <a:r>
              <a:rPr lang="en-US" sz="1600" dirty="0" err="1">
                <a:solidFill>
                  <a:srgbClr val="000000"/>
                </a:solidFill>
                <a:latin typeface="Bodoni 72 Book" pitchFamily="2" charset="0"/>
              </a:rPr>
              <a:t>anaesthetic</a:t>
            </a: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.  In this case placing the plaster on your right thigh.  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6. After 24 hours remove the plaster and examine the skin. If there is no reaction, i.e. redness, swelling, irritation or itching it is safe to proceed with your enhancement.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7. Should you experience any of the symptoms mentioned above, remove the plaster and immediately flush the area with cold water.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8. Please telephone your technician on ……………………………….. to report the test results.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9. Please note that the correct </a:t>
            </a:r>
            <a:r>
              <a:rPr lang="en-US" sz="1600" dirty="0" err="1">
                <a:solidFill>
                  <a:srgbClr val="000000"/>
                </a:solidFill>
                <a:latin typeface="Bodoni 72 Book" pitchFamily="2" charset="0"/>
              </a:rPr>
              <a:t>colour</a:t>
            </a: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will be mixed for you at your scheduled appointment. The </a:t>
            </a:r>
            <a:r>
              <a:rPr lang="en-US" sz="1600" dirty="0" err="1">
                <a:solidFill>
                  <a:srgbClr val="000000"/>
                </a:solidFill>
                <a:latin typeface="Bodoni 72 Book" pitchFamily="2" charset="0"/>
              </a:rPr>
              <a:t>colour</a:t>
            </a: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is for sensitivity test purposes only.  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10. On completion of your sensitivity test sign below and bring the completed document to your appointment.  I have carried out the sensitivity test for pigment and </a:t>
            </a:r>
            <a:r>
              <a:rPr lang="en-US" sz="1600" dirty="0" err="1">
                <a:solidFill>
                  <a:srgbClr val="000000"/>
                </a:solidFill>
                <a:latin typeface="Bodoni 72 Book" pitchFamily="2" charset="0"/>
              </a:rPr>
              <a:t>anaesthetic</a:t>
            </a: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 as instructed and displayed no symptoms of sensitivity.</a:t>
            </a:r>
          </a:p>
          <a:p>
            <a:pPr>
              <a:lnSpc>
                <a:spcPts val="2520"/>
              </a:lnSpc>
            </a:pPr>
            <a:endParaRPr lang="en-US" sz="1600" dirty="0">
              <a:solidFill>
                <a:srgbClr val="000000"/>
              </a:solidFill>
              <a:latin typeface="Bodoni 72 Book" pitchFamily="2" charset="0"/>
            </a:endParaRP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Client Name………………….………………… Signature………………………………………..</a:t>
            </a:r>
          </a:p>
          <a:p>
            <a:pPr>
              <a:lnSpc>
                <a:spcPts val="2520"/>
              </a:lnSpc>
            </a:pPr>
            <a:r>
              <a:rPr lang="en-US" sz="1600" dirty="0">
                <a:solidFill>
                  <a:srgbClr val="000000"/>
                </a:solidFill>
                <a:latin typeface="Bodoni 72 Book" pitchFamily="2" charset="0"/>
              </a:rPr>
              <a:t>Date……………………………….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000000"/>
              </a:solidFill>
              <a:latin typeface="Bodoni FLF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14802" y="283185"/>
            <a:ext cx="2406044" cy="21123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256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Bodoni FLF</vt:lpstr>
      <vt:lpstr>Bodoni 72 Book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sensitivity test</dc:title>
  <cp:lastModifiedBy>clarissa russo</cp:lastModifiedBy>
  <cp:revision>2</cp:revision>
  <dcterms:created xsi:type="dcterms:W3CDTF">2006-08-16T00:00:00Z</dcterms:created>
  <dcterms:modified xsi:type="dcterms:W3CDTF">2020-10-21T15:10:25Z</dcterms:modified>
  <dc:identifier>DAEJ68zwHSI</dc:identifier>
</cp:coreProperties>
</file>